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6" r:id="rId4"/>
    <p:sldId id="278" r:id="rId5"/>
    <p:sldId id="279" r:id="rId6"/>
    <p:sldId id="280" r:id="rId7"/>
    <p:sldId id="291" r:id="rId8"/>
    <p:sldId id="282" r:id="rId9"/>
    <p:sldId id="283" r:id="rId10"/>
    <p:sldId id="284" r:id="rId11"/>
    <p:sldId id="285" r:id="rId12"/>
    <p:sldId id="287" r:id="rId13"/>
    <p:sldId id="288" r:id="rId14"/>
    <p:sldId id="289" r:id="rId15"/>
    <p:sldId id="290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2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38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2345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706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4099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9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7278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945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430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51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80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36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5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85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0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789B-3DAA-4366-9953-B7749013FCE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BB8F-A9B1-4904-8846-F11C2C9F3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57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C789B-3DAA-4366-9953-B7749013FCE3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8DBB8F-A9B1-4904-8846-F11C2C9F3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47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ubakovaelena76@mail.ru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8675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27984" y="5229200"/>
            <a:ext cx="50726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9144000" cy="71404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Зелёный </a:t>
            </a:r>
            <a:r>
              <a:rPr lang="ru-RU" sz="66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экоконтейнер</a:t>
            </a:r>
            <a:endParaRPr lang="ru-RU" sz="6600" b="1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                  </a:t>
            </a:r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Зубакова </a:t>
            </a:r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Елена Алексеевна</a:t>
            </a:r>
          </a:p>
          <a:p>
            <a:pPr algn="ctr"/>
            <a:r>
              <a:rPr lang="ru-RU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Бетнев</a:t>
            </a:r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Дмитрий Сергеевич</a:t>
            </a:r>
          </a:p>
          <a:p>
            <a:pPr algn="ctr"/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Герасимова </a:t>
            </a:r>
            <a:r>
              <a:rPr lang="ru-RU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Дарина</a:t>
            </a:r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Наилджоновна</a:t>
            </a:r>
            <a:endParaRPr lang="ru-RU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Муродов</a:t>
            </a:r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Камол</a:t>
            </a:r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Акрамжонович</a:t>
            </a:r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МБДОУ </a:t>
            </a:r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детский сад «Ручеёк»</a:t>
            </a:r>
          </a:p>
          <a:p>
            <a:pPr algn="ctr"/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zubakovaelena76@mail.ru</a:t>
            </a:r>
            <a:endParaRPr lang="en-US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– 923 – 302 – 97 - 38</a:t>
            </a:r>
          </a:p>
          <a:p>
            <a:pPr algn="ctr"/>
            <a:endParaRPr lang="ru-RU" sz="6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7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8041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27984" y="5229200"/>
            <a:ext cx="50726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91440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убки-упаковка из под кофе и носик-контейнер из под киндер сюрприза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6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23747" y="2831511"/>
            <a:ext cx="4437112" cy="33278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9617" y="2420888"/>
            <a:ext cx="4866783" cy="365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0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8041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27984" y="5229200"/>
            <a:ext cx="50726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9144000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Наклеиваем волосы из фантиков</a:t>
            </a:r>
            <a:endParaRPr lang="ru-RU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6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53740" y="2624910"/>
            <a:ext cx="4512501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99549" y="2669407"/>
            <a:ext cx="4512499" cy="33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27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8041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27984" y="5229200"/>
            <a:ext cx="50726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9144000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Вверх дополняем бантиками из фантиков и колпаком из конуса</a:t>
            </a:r>
            <a:endParaRPr lang="ru-RU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6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08192" y="2561480"/>
            <a:ext cx="4581128" cy="34358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924" y="2567049"/>
            <a:ext cx="4625677" cy="346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60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8041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27984" y="5229200"/>
            <a:ext cx="50726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914400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Низ оформляем бантиками из фантиков и приклеиваем уши из </a:t>
            </a:r>
            <a:r>
              <a:rPr lang="ru-RU" sz="36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гафро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картона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6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48457" y="2592015"/>
            <a:ext cx="4485117" cy="33638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19472" y="2513122"/>
            <a:ext cx="4485118" cy="336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3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8041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27984" y="5229200"/>
            <a:ext cx="50726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9144000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такой </a:t>
            </a:r>
            <a:r>
              <a:rPr lang="ru-RU" sz="32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монстрик</a:t>
            </a:r>
            <a:r>
              <a:rPr lang="ru-RU" sz="3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питающийся бумагой, поселился у нас в ИЗО центре</a:t>
            </a:r>
            <a:endParaRPr lang="ru-RU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6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78028" y="2361677"/>
            <a:ext cx="4679920" cy="3509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08399" y="2340613"/>
            <a:ext cx="4608510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4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8041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27984" y="5229200"/>
            <a:ext cx="50726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77764" y="695013"/>
            <a:ext cx="3307437" cy="24805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484059" y="3549198"/>
            <a:ext cx="3681969" cy="2761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52918" y="3548088"/>
            <a:ext cx="3673086" cy="2754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73795" y="777560"/>
            <a:ext cx="3559226" cy="266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1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8041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27984" y="5229200"/>
            <a:ext cx="50726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91440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6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41097" y="2094899"/>
            <a:ext cx="5013176" cy="375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36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178675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27984" y="5229200"/>
            <a:ext cx="50726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Материал для нашего </a:t>
            </a:r>
            <a:r>
              <a:rPr lang="ru-RU" sz="48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экоконтейнера</a:t>
            </a:r>
            <a:endParaRPr lang="ru-RU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67921" y="2710650"/>
            <a:ext cx="4881315" cy="36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6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8675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27984" y="5229200"/>
            <a:ext cx="50726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Приступаем к работе, расправляем фантики</a:t>
            </a:r>
            <a:endParaRPr lang="ru-RU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74265" y="3390626"/>
            <a:ext cx="4379554" cy="32846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1228" y="2495333"/>
            <a:ext cx="4415363" cy="33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26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47"/>
            <a:ext cx="9144000" cy="7178041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27984" y="5229200"/>
            <a:ext cx="50726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Делаем бантики</a:t>
            </a:r>
            <a:endParaRPr lang="ru-RU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21517" y="2280101"/>
            <a:ext cx="5085184" cy="3813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1161" y="2348880"/>
            <a:ext cx="4901775" cy="36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8041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27984" y="5229200"/>
            <a:ext cx="50726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Нарезаем волосы</a:t>
            </a:r>
            <a:endParaRPr lang="ru-RU" sz="4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560" y="2106471"/>
            <a:ext cx="5052053" cy="3789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97465" y="2688052"/>
            <a:ext cx="4652644" cy="348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48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8041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27984" y="5229200"/>
            <a:ext cx="50726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91440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Подготавливаем  коробку</a:t>
            </a:r>
            <a:endParaRPr lang="ru-RU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6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13127" y="2073879"/>
            <a:ext cx="5061181" cy="37958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27351" y="2001375"/>
            <a:ext cx="5157192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6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8041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27984" y="5229200"/>
            <a:ext cx="50726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Оборачиваем коробку упаковкой для цветов и </a:t>
            </a:r>
            <a:r>
              <a:rPr lang="ru-RU" sz="36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гафрированным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картоном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6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3228" y="2488758"/>
            <a:ext cx="4871126" cy="36533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10298" y="2581522"/>
            <a:ext cx="4765110" cy="35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7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8041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27984" y="5229200"/>
            <a:ext cx="50726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6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91047" y="1439049"/>
            <a:ext cx="5733256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83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8041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427984" y="5229200"/>
            <a:ext cx="50726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9144000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Делаем глазки из половинок шарика для сухого </a:t>
            </a:r>
            <a:r>
              <a:rPr lang="ru-RU" sz="40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басейна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6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310" y="2570482"/>
            <a:ext cx="4653136" cy="3489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36115" y="2570481"/>
            <a:ext cx="4653136" cy="34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2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Другая 3">
      <a:dk1>
        <a:sysClr val="windowText" lastClr="000000"/>
      </a:dk1>
      <a:lt1>
        <a:sysClr val="window" lastClr="FFFFFF"/>
      </a:lt1>
      <a:dk2>
        <a:srgbClr val="66822D"/>
      </a:dk2>
      <a:lt2>
        <a:srgbClr val="AE1077"/>
      </a:lt2>
      <a:accent1>
        <a:srgbClr val="9ADE27"/>
      </a:accent1>
      <a:accent2>
        <a:srgbClr val="00B050"/>
      </a:accent2>
      <a:accent3>
        <a:srgbClr val="EA420F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</TotalTime>
  <Words>115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Unknown User</dc:creator>
  <cp:lastModifiedBy>Пользователь</cp:lastModifiedBy>
  <cp:revision>16</cp:revision>
  <dcterms:created xsi:type="dcterms:W3CDTF">2016-01-24T18:36:38Z</dcterms:created>
  <dcterms:modified xsi:type="dcterms:W3CDTF">2023-02-10T05:53:42Z</dcterms:modified>
</cp:coreProperties>
</file>